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2" r:id="rId65"/>
    <p:sldId id="321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8" r:id="rId139"/>
    <p:sldId id="399" r:id="rId140"/>
    <p:sldId id="397" r:id="rId141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38" autoAdjust="0"/>
  </p:normalViewPr>
  <p:slideViewPr>
    <p:cSldViewPr>
      <p:cViewPr varScale="1">
        <p:scale>
          <a:sx n="96" d="100"/>
          <a:sy n="96" d="100"/>
        </p:scale>
        <p:origin x="1692" y="72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3FF73-798B-45D4-8CEF-DF32E526903D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540E5-853B-4E62-9EA9-C84B34F815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1800s men such as Galen Clark, John Muir, and I. W. Raymond labored…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View of Yosemite Valley)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1899 Mt. Rainier became the 5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national park.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View of Mt. Rainier)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Mud cracks with calcite deposition in Wind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Peeling layers of limestone in the ceiling of a passage in Crystal Cave in the Mammoth Cave system. Crystals of gypsum growing between the beds have wedge apart the strata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Marshall Avenue, the master trunk passage of Lee Cave near its terminus where it meets the wall of a valley on the surface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Great Wall of China, a long rimstone dam in Slaughter Canyon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Karren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-like features on a floor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 Canyon National Park, CA: Walls of banded marble in Lilburn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 Canyon National Park, CA: A sculpted alcove in banded marble in Lilburn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 Canyon National Park, CA: caver negotiating a wet passage in Lilburn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Passage with breakdown in Wind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Susanna Patterson viewing large helictites in Spider Cave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52 years after Lincoln sowed the seed and 38 years after Grant established the first national park, Congress passed the National Parks Act.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NPS/Color – National Park Service logo)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Ropework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stalactites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Jewel Cave National Monument, SD: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Nailhead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spar lining the walls in Jewel Cave (width of view about ten inches)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Popcorn and short soda-straw stalactites with water drops in Wind Cave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Sequoia National Park, CA: Soda straws with water drops in Cave of the Lost Soldier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Soda straws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Cave. Tips of the stalactites were immersed in a former cave pool and calcite precipitated onto them from the pool water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 recent white stalagmite formed on an earlier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shelfstone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deposit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Jewel Cave National Monument, SD: Stalactites resembling bacon and clinging drops of water, Jewel Cave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Jewel Cave National Monument, SD: Stalactite and stalagmite in the Formation Room on the Scenic Route in Jewel Cave. Here popcorn covers much of the wall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Lava Beds National Monument, CA: Passage in Hopkins Chocolate Cave, a lava tube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Craters of the Moon National Monument, ID: Interior of one of many lava tubes in the national monument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was 1916. (Photo NPS/Color – Copy of Telegram, pen, and signed paper)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Lava Beds National Monument, CA: Passage A lava tube lit from the foreground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Lava Beds National Monument, CA: A pair of lava tube passages, backlit by separate photographic flashes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Well-formed spherical cave pearls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Nest of cave pearls in a splash pool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View down Keller Well (a 60-foot-deep vertical shaft, 8 feet in diameter) in Flint Ridge section of the Mammoth Cave System (photograph by Arthur N. Palmer).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Hawaii Volcanoes National Park, HI: Passage in Thurston Lava Tube (photograph by Carolyn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Hawaii Volcanoes National Park, HI: Looking out from a fern-covered entrance to Thurston Lava Tube (photograph by Carolyn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Ozark National Scenic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Riverways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MO: Big Spring, shown here, has the highest discharge of any spring in the United States. Water issuing here has been traced through this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karst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aquifer from as far away as over twenty miles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Pictured Rocks National Lakeshore, MI: One of the many wave-carved caves along the cliffs on the southern shore of Lake Superior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 “Swiss-cheese”-like passage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Chicago businessman, Steven T. Mather, become the first director. A dedicated and energetic man, he recognized the need… (Photo NPS/Color – View of Mather in Carlsbad Caverns)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 partially eroded formation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Cave. Rings representing layers of growth have been exposed by erosion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Broomstick formations in Deep Cave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Tall formations in Virgin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Large fluted formations in Ogle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Long passage of large cross section in Ogle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Jewel Cave National Monument, SD: Passage with a large accumulation of breakdown in Jewel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Acadia National Park, ME: View of the Atlantic Ocean from Anemone Cave (photographed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Credits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Credits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…for education and interpretive work in the parks.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NPS/Color – View in Mammoth Cave Visitors’’ Center)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first few unspoiled areas, more and more natural and historic areas have been added to the National Park Service.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(Graphic: Bannerman/Color map showing locations of the five earliest parks of the U.S.)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Today there are over 300 national parks, rivers, historic sites, and other areas that are preserved for future generations.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(Graphic: Bannerman/Color map showing over 300 parks of the U.S.)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of these properties have significant caves within their boundaries.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(Graphic: Bannerman/Color map showing locations of the seventy-eight national parks with caves.)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Humanity, since its beginning, through need and curiosity, has been drawn to caves…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NPS/Color – View of pictograph)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…for shelter…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/Color – View of Spruce Tree House in Mesa Verde NP)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…to have wilderness areas of California preserved for future generations.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View of Yosemite Valley and waterfall)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…commerce (such as guano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saltpetre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mining)…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NPS/B&amp;W – View of guano bucket in Carlsbad Caverns, showing Mather on right)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…and recreation…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/Color – View of Wind Cave stagecoach c. 1890)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…without understanding the impact…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NPS/Color – View of broken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boxwork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removed from Wind Cave)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…on the delicate…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NPS/Color – View of electric meter box in Timpanogos Cave)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…cave environment.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NPS/Color – View of mummy from Mammoth Cave)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those with a special interest in caves began to realize the potential problems…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NPS/B&amp;W – View of NPS ranger at wall)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…of a failure to understand the underground wilderness.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NPS/Color – View of Herb Conn doing a wind demonstration at Jewel Cave)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National Speleological Society was founded in 1941, for the purpose…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/Color – National Speleological Society logo)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…of promoting the study and science of speleology…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/Color – View of Art Palmer mapping in Bentley’s Cave, 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…and the protection of caves and their natural contents. Continuing the works of Clark, Muir, Mather, and many others,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/Color – View of Senator Tom Daschle and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Wind Cave)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our country torn in civil war, President Abraham Lincoln signed the Yosemite Grant…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Portrait of President Lincoln)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…the National Speleological Society joins the National Park Service in the signing of a Memorandum of Understanding to encourage the management, scientific study, and protection of caves and cave resources on park lands.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Color – Signing ceremony for the NSS/NPS MOU in Washington, DC on 2 December 1993. The document (3 copies) was signed by Roger G. Kennedy, Director of the NPS, Jeanne Gurnee, President of the NSS, and Senator Tom Daschle of South Dakota, co-author of the National Cave Resources Protection Act of 1988.)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sea to shining sea…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/Color – View of Channel Islands NP)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…these cave resources in the national park systems are protected… 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(Photo: NPS/Color – View of cavers, in a small boat, entering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Frenchy’s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in Channel Islands NP))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 Islands National Park, CA: A large chamber in one of the caves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Tour guide re-enacting the throwing of kerosene torches in Mammoth Cave (photograph by Chip Clark).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Looking out through the large broad entrance to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Tse’an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formed in the massive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Redwall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Limestone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Exploring in a rubber raft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Tapeats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Rafting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Tapeats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Three explorers in a raft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Tapeats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Logsdon River in the Mammoth Cave System, connecting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Roppel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Proctor Caves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…placing the Mariposa Grove and the Yosemite area under the protection of the state of California. (Photo NPS/B&amp;W – View of trees in Mariposa Grove)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Waterfalls along in the high-discharge stream in Thunder River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 Canyon National Park, CA: Stream passage in Lilburn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 Islands National Park, CA: A strange round object, perhaps a float, in one of the sea caves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 Canyon National Park, CA: Peggy Palmer climbing in Lilburn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David Jones midway up ascent into Chocolate High section of Carlsbad Caverns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Caver ascending into Spirit World above Top of the Cross in Carlsbad Caverns (photograph by Peter Jones, lighting by Tom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Zannes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Guadalupe Mountains National Park, TX: Tom Meador preparing to ascend a 140-foot pit in Hunters Well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Peg Palmer in a typical canyon passage leading from a vertical shaft in the Crystal Cave section of the Mammoth Cave System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Kings Canyon National Park, CA: Surveying passages in Lilburn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Russell Cave National Monument, AL: Recording meteorological data in Russell Cave (photograph by Horton H. Hobbs, III).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…sowing the seed of an idea for government-managed recreation areas.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View of Half-Dome in Yosemite NP)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 tired caver in Spider Cave (photograph by Horton H. Hobbs, III).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A visit to the master trunk passage of Lee Cave. Among those in the party were Gordon and Judy Smith, discovers of Lee Cave (at left), Dr. Alfred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Bögli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Switzerland,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Ehman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Roger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Brucker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Russell Cave National Monument, AL: Three cavers looking for invertebrate fauna in a pool in Russell Cave (photograph by Horton H. Hobbs, III).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Russell Cave National Monument, AL: Searching for terrestrial cave biota in Russell Cave (photograph by Horton H. Hobbs, III).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Beetle (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Nephanops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Mammoth Cave (photograph by Chip Clark).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Blind crayfish (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Orconectes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Mammoth Cave (photograph by Chip Clark).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Isopod in Mammoth Cave (photograph by Chip Clark).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Blind fish (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Tephlycthes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Mammoth Cave (photograph by Chip Clark).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Amphipod in Mammoth Cave (photograph by Chip Clark).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Cave cricket (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Hadonoecus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subterraneus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in Mammoth Cave (photograph by Chip Clark).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seed sprouted when, as a result of the Washburn and Haden Expeditions, the Yellowstone Park Bill…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View of Old Faithful in Yellowstone NP)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Jewel Cave National Monument, SD: Leaping Lunar Spiders, and unusual formation in Jewel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Boxwork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consisting of calcite veins projecting from weathered bedrock walls in Wind Cave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Frostwork in Wind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Aragonite needles on popcorn in Wind Cave (width of view is about six inches) (photograph by Arthur N. Palmer).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An aragonite bush on the floor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Another aragonite bush surrounded by white encrusted walls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Large passage of oval cross section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 “forest” of tall formations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Room with large formation in Cave of the Domes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Very tall stalagmites and columns in Ogle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…was signed by President Grant in 1872.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Portrait of President Grant)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Crystal Lake in Mammoth Cave (photograph by Chip Clark).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Caver straddling a pool in Wind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 former pool, now dry,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Cave. This room has orange-colored walls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Lake of the Clouds, the lowest point in Carlsbad Caverns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Another view of Lake of the Clouds, Carlsbad Caverns (photograph by Peter Jones)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Large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lilly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-pad formation pool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View of encrusted stalactites in the Vesuvius Room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Room with formations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Lechuguilla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(photograph by Kevin Downey).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Room with walls, floor, and ceiling encrusted with white crystals of gypsum in Wind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Entrance to Carlsbad Caverns through which thousands of visitors enter the cave each year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Nathaniel Langford was appointed the first Superintendent and served for 5 years … without pay nor Park Appropriation. (Photo NPS/B&amp;W – Portrait of Nathaniel Langford)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Walnut Canyon National Monument, AZ: One of the many small cliff dwellings within rock shelters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Mesa Verde National Park, CO: Cliff Palace, the largest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Anasazi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cliff dwelling in the United States (photograph by Carolyn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Scotts Bluff National Monument, NE: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Jabba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Hutt,” a face in the rock formed by the Aeolian erosion in sandstone. Several small shelter caves are located nearby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 Bridges National Monument, UT: One of several large bridges in sandstone shown after a winter snowfall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Montezuma Castle National Monument, AZ: Montezuma Castle, a singular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Anasazi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dwelling, is located high in a sandstone cliff (photograph by Ernst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ea typeface="Calibri"/>
                <a:cs typeface="Times New Roman"/>
              </a:rPr>
              <a:t>Bandelier National Monument, NM: A view from Ceremonial Cave, an </a:t>
            </a:r>
            <a:r>
              <a:rPr lang="en-US" sz="1200" dirty="0" err="1">
                <a:latin typeface="+mn-lt"/>
                <a:ea typeface="Calibri"/>
                <a:cs typeface="Times New Roman"/>
              </a:rPr>
              <a:t>Anasazi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 cliff dwelling (photograph by Carolyn </a:t>
            </a:r>
            <a:r>
              <a:rPr lang="en-US" sz="1200" dirty="0" err="1">
                <a:latin typeface="+mn-lt"/>
                <a:ea typeface="Calibri"/>
                <a:cs typeface="Times New Roman"/>
              </a:rPr>
              <a:t>Cronk</a:t>
            </a:r>
            <a:r>
              <a:rPr lang="en-US" sz="1200" dirty="0">
                <a:latin typeface="+mn-lt"/>
                <a:ea typeface="Calibri"/>
                <a:cs typeface="Times New Roman"/>
              </a:rPr>
              <a:t>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Death Valley National Monument, CA: Furnace Cave, a suffusion cave and the lowest known cave in the United States, at 170 feet below sea level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Russell Cave National Monument, AL: Passage in Russell Cave (photograph by Horton H. Hobbs, III).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 Cave National Park, SD: Backlit arched passage in Wind Cave (photograph by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Scheltens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Theodore Roosevelt National Park, ND: Looking out from the entrance of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Suffosion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a forty-foot long cave formed by piping in a badlands topography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seedling was nurtured in 1890 when, with the encouragement of conservationists, Congress established General Grant, Sequoia, and Yosemite National Parks. </a:t>
            </a:r>
            <a:b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(Photo NPS/B&amp;W – View of the sign for General Grant NP)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Pinnacles National Monument, CA: A series of talus caves lies among the weathered boulders that have become lodged in this valley (photograph by Ernest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Guadalupe Mountains National Park, TX: Rappelling into the entrance of Hunters Well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Donald Davis about to ascent into the Chocolate High section off the NM Room in Carlsbad Caverns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Carlsbad Caverns National Park, NM: The Christmas Tree in a large room in Christmas Tree Cave (photograph by Peter Jones).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 Smokey Mountains National Park, TN: Alum Cave, a large over-hanging shelter cave on a trail to the summit of Mount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LaConte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Mammoth Cave National Park, KY: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karst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window within the Mammoth Cave drainage basin. Here, a stream enters the bottom of the sinkhole, flows across the bottom and reenters the ground on the other side (photograph by Ernst H.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Kastning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Russell Cave National Monument, AL: Lower main entrance with scream, Russell Cave (photograph by Horton H. Hobbs, III).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Sequoia National Park, CA: Rimstone pools in Sequoia Crystal Cave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Convoluted formations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Tse’an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 (view is 24 inches from top to bottom)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Grand Canyon National Park, AZ: Pocket of orange dogtooth spar in Cave of the Domes (photograph by Ann &amp; Peter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540E5-853B-4E62-9EA9-C84B34F81524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C9A09-861E-4763-9A11-397AC1DA267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2419C-BAD5-4A3B-95B2-54589CB9EB2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A Photographic Tour of the Caves of the</a:t>
            </a:r>
            <a:b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National Parks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/>
              <a:t>S918             140 Slides           2/18/2021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63F69-B038-4F28-ABFF-2DBCFE23F924}"/>
              </a:ext>
            </a:extLst>
          </p:cNvPr>
          <p:cNvSpPr txBox="1"/>
          <p:nvPr/>
        </p:nvSpPr>
        <p:spPr>
          <a:xfrm>
            <a:off x="2313975" y="5233284"/>
            <a:ext cx="5659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Bruce Bannerman and Karen Kastning, 1994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7150"/>
            <a:ext cx="102870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11125"/>
            <a:ext cx="10287000" cy="66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0325" y="0"/>
            <a:ext cx="10164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7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79713" y="0"/>
            <a:ext cx="4725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89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8925" y="0"/>
            <a:ext cx="462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6075" y="0"/>
            <a:ext cx="451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1625" y="0"/>
            <a:ext cx="4602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1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8575"/>
            <a:ext cx="10287000" cy="68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0200" y="0"/>
            <a:ext cx="4545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75"/>
            <a:ext cx="10287000" cy="682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3"/>
            <a:ext cx="10287000" cy="684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4488" y="0"/>
            <a:ext cx="4518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74613"/>
            <a:ext cx="10287000" cy="67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35288" y="0"/>
            <a:ext cx="4416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13" y="0"/>
            <a:ext cx="1026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7150" y="0"/>
            <a:ext cx="10171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97175" y="0"/>
            <a:ext cx="4692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9688"/>
            <a:ext cx="10287000" cy="677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5575" y="0"/>
            <a:ext cx="9974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30175" y="0"/>
            <a:ext cx="10025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700" y="0"/>
            <a:ext cx="10260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813" y="0"/>
            <a:ext cx="10237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5400"/>
            <a:ext cx="10287000" cy="6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1913"/>
            <a:ext cx="10287000" cy="673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9213"/>
            <a:ext cx="10287000" cy="6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175"/>
            <a:ext cx="10287000" cy="6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7150"/>
            <a:ext cx="10287000" cy="674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4925"/>
            <a:ext cx="10287000" cy="67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85725"/>
            <a:ext cx="10287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4288" y="0"/>
            <a:ext cx="1025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25"/>
            <a:ext cx="10287000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8425"/>
            <a:ext cx="10287000" cy="6659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5750" y="0"/>
            <a:ext cx="4635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41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8775" y="0"/>
            <a:ext cx="448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3825" y="0"/>
            <a:ext cx="10037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9213" y="0"/>
            <a:ext cx="10186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463" y="0"/>
            <a:ext cx="10250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6900" y="914400"/>
            <a:ext cx="6248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Produced by: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	BRUCE BANNERMAN</a:t>
            </a: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dirty="0">
                <a:solidFill>
                  <a:srgbClr val="FF0000"/>
                </a:solidFill>
              </a:rPr>
              <a:t>Researched by: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	ERNST KASTNING &amp; DON KEMPER</a:t>
            </a: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dirty="0">
                <a:solidFill>
                  <a:srgbClr val="FF0000"/>
                </a:solidFill>
              </a:rPr>
              <a:t>Historical Material Contributed by: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	NATIONAL PARK SERVICE ARCHIVES</a:t>
            </a: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dirty="0">
                <a:solidFill>
                  <a:srgbClr val="FF0000"/>
                </a:solidFill>
              </a:rPr>
              <a:t>Photo Editing by: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	KAREN KASTNING</a:t>
            </a:r>
          </a:p>
          <a:p>
            <a:endParaRPr lang="en-US" sz="2200" b="1" dirty="0">
              <a:solidFill>
                <a:srgbClr val="FF0000"/>
              </a:solidFill>
            </a:endParaRPr>
          </a:p>
          <a:p>
            <a:r>
              <a:rPr lang="en-US" sz="2200" b="1" dirty="0">
                <a:solidFill>
                  <a:srgbClr val="FF0000"/>
                </a:solidFill>
              </a:rPr>
              <a:t>Written by: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	BRUCE BANNERMAN, KAREN KASTNING,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	DON KEMPER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0700" y="1066800"/>
            <a:ext cx="6248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Photographers: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>
                <a:solidFill>
                  <a:srgbClr val="FF0000"/>
                </a:solidFill>
              </a:rPr>
              <a:t>Ann and Peter </a:t>
            </a:r>
            <a:r>
              <a:rPr lang="en-US" sz="2400" dirty="0" err="1">
                <a:solidFill>
                  <a:srgbClr val="FF0000"/>
                </a:solidFill>
              </a:rPr>
              <a:t>Bosted</a:t>
            </a:r>
            <a:r>
              <a:rPr lang="en-US" sz="2400" dirty="0">
                <a:solidFill>
                  <a:srgbClr val="FF0000"/>
                </a:solidFill>
              </a:rPr>
              <a:t>, Redwood City, CA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Dave </a:t>
            </a:r>
            <a:r>
              <a:rPr lang="en-US" sz="2400" dirty="0" err="1">
                <a:solidFill>
                  <a:srgbClr val="FF0000"/>
                </a:solidFill>
              </a:rPr>
              <a:t>Bunnell</a:t>
            </a:r>
            <a:r>
              <a:rPr lang="en-US" sz="2400" dirty="0">
                <a:solidFill>
                  <a:srgbClr val="FF0000"/>
                </a:solidFill>
              </a:rPr>
              <a:t>, Boulder Creek, DA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Chip Clark, Arlington, VA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Carolyn </a:t>
            </a:r>
            <a:r>
              <a:rPr lang="en-US" sz="2400" dirty="0" err="1">
                <a:solidFill>
                  <a:srgbClr val="FF0000"/>
                </a:solidFill>
              </a:rPr>
              <a:t>Cronk</a:t>
            </a:r>
            <a:r>
              <a:rPr lang="en-US" sz="2400" dirty="0">
                <a:solidFill>
                  <a:srgbClr val="FF0000"/>
                </a:solidFill>
              </a:rPr>
              <a:t>, Monument, CO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Kevin Downey, Northampton, MA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Dr. Horton H. Hobbs, III, Springfield, OH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Peter Jones, Camden, ME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Dr. Ernst H. </a:t>
            </a:r>
            <a:r>
              <a:rPr lang="en-US" sz="2400" dirty="0" err="1">
                <a:solidFill>
                  <a:srgbClr val="FF0000"/>
                </a:solidFill>
              </a:rPr>
              <a:t>Kastning</a:t>
            </a:r>
            <a:r>
              <a:rPr lang="en-US" sz="2400" dirty="0">
                <a:solidFill>
                  <a:srgbClr val="FF0000"/>
                </a:solidFill>
              </a:rPr>
              <a:t>, Radford, VA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Dr. Arthur N. Palmer and Margaret V. Palmer, Oneonta, NY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John </a:t>
            </a:r>
            <a:r>
              <a:rPr lang="en-US" sz="2400" dirty="0" err="1">
                <a:solidFill>
                  <a:srgbClr val="FF0000"/>
                </a:solidFill>
              </a:rPr>
              <a:t>Scheltens</a:t>
            </a:r>
            <a:r>
              <a:rPr lang="en-US" sz="2400" dirty="0">
                <a:solidFill>
                  <a:srgbClr val="FF0000"/>
                </a:solidFill>
              </a:rPr>
              <a:t>, Hot Springs, SD</a:t>
            </a: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7454" y="1752600"/>
            <a:ext cx="1029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Caves of the National Parks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S918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Script transcribed by Jim </a:t>
            </a:r>
            <a:r>
              <a:rPr lang="en-US" dirty="0" err="1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Jim </a:t>
            </a:r>
            <a:r>
              <a:rPr lang="en-US" dirty="0" err="1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140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2/18/2021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73038" y="0"/>
            <a:ext cx="9939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3"/>
            <a:ext cx="10287000" cy="68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463"/>
            <a:ext cx="10287000" cy="6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525"/>
            <a:ext cx="10287000" cy="683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3025" y="0"/>
            <a:ext cx="10140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225" y="0"/>
            <a:ext cx="10242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450" y="0"/>
            <a:ext cx="1019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90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338"/>
            <a:ext cx="10287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5888" y="0"/>
            <a:ext cx="10053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4450" y="0"/>
            <a:ext cx="10198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00013" y="0"/>
            <a:ext cx="10086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338"/>
            <a:ext cx="10287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" y="0"/>
            <a:ext cx="10279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75"/>
            <a:ext cx="10287000" cy="682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5088" y="0"/>
            <a:ext cx="10155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8288" y="0"/>
            <a:ext cx="4668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8"/>
            <a:ext cx="10287000" cy="68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8575"/>
            <a:ext cx="10287000" cy="679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9850"/>
            <a:ext cx="10287000" cy="671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38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2550" y="0"/>
            <a:ext cx="10121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7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400" y="0"/>
            <a:ext cx="1023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17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988" y="0"/>
            <a:ext cx="102330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1750"/>
            <a:ext cx="10287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86050" y="0"/>
            <a:ext cx="4913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4925"/>
            <a:ext cx="10287000" cy="67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0038" y="0"/>
            <a:ext cx="4606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65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6863" y="0"/>
            <a:ext cx="4613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7663" y="0"/>
            <a:ext cx="451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1313" y="0"/>
            <a:ext cx="4524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0513" y="0"/>
            <a:ext cx="4624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8613" y="0"/>
            <a:ext cx="4548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0638"/>
            <a:ext cx="10287000" cy="68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5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24138" y="0"/>
            <a:ext cx="503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13" y="0"/>
            <a:ext cx="1026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4963" y="0"/>
            <a:ext cx="4535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8575"/>
            <a:ext cx="10287000" cy="68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625" y="0"/>
            <a:ext cx="10191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525" y="0"/>
            <a:ext cx="10267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2700" y="0"/>
            <a:ext cx="10261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9688" y="0"/>
            <a:ext cx="10206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6988"/>
            <a:ext cx="10287000" cy="680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338"/>
            <a:ext cx="10287000" cy="6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1750" y="0"/>
            <a:ext cx="1022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400" y="0"/>
            <a:ext cx="10236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2263" y="0"/>
            <a:ext cx="4560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75" y="0"/>
            <a:ext cx="1022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2700"/>
            <a:ext cx="10287000" cy="6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0800000">
            <a:off x="49213" y="0"/>
            <a:ext cx="10186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35275" y="0"/>
            <a:ext cx="4616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1670050" y="1174750"/>
            <a:ext cx="6858000" cy="45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92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8613" y="0"/>
            <a:ext cx="4548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82550" y="0"/>
            <a:ext cx="101203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6225" y="0"/>
            <a:ext cx="4654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90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1950" y="0"/>
            <a:ext cx="4481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17825" y="0"/>
            <a:ext cx="4449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7813" y="0"/>
            <a:ext cx="4649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038" y="0"/>
            <a:ext cx="10193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75"/>
            <a:ext cx="10287000" cy="682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7150"/>
            <a:ext cx="10287000" cy="6742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7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3663"/>
            <a:ext cx="10287000" cy="666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81288" y="0"/>
            <a:ext cx="4922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113" y="0"/>
            <a:ext cx="1026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638" y="0"/>
            <a:ext cx="1024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1913"/>
            <a:ext cx="10287000" cy="6732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75"/>
            <a:ext cx="10287000" cy="682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5875"/>
            <a:ext cx="10287000" cy="68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8263" y="0"/>
            <a:ext cx="10148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8263"/>
            <a:ext cx="10287000" cy="671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8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3813"/>
            <a:ext cx="10287000" cy="68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5875" y="0"/>
            <a:ext cx="10253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33675" y="0"/>
            <a:ext cx="4819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8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4488" y="0"/>
            <a:ext cx="4516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09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90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4638" y="0"/>
            <a:ext cx="4656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43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13050" y="0"/>
            <a:ext cx="4660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5125" y="0"/>
            <a:ext cx="4475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09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08288" y="0"/>
            <a:ext cx="4668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Caves of the National Parks PP- 10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6513"/>
            <a:ext cx="10287000" cy="67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2981</TotalTime>
  <Words>4100</Words>
  <Application>Microsoft Office PowerPoint</Application>
  <PresentationFormat>35mm Slides</PresentationFormat>
  <Paragraphs>313</Paragraphs>
  <Slides>140</Slides>
  <Notes>138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4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David Socky</cp:lastModifiedBy>
  <cp:revision>4</cp:revision>
  <dcterms:created xsi:type="dcterms:W3CDTF">2021-02-17T03:30:02Z</dcterms:created>
  <dcterms:modified xsi:type="dcterms:W3CDTF">2021-02-19T15:20:57Z</dcterms:modified>
</cp:coreProperties>
</file>